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40288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-037989" initials="U0" lastIdx="1" clrIdx="0">
    <p:extLst>
      <p:ext uri="{19B8F6BF-5375-455C-9EA6-DF929625EA0E}">
        <p15:presenceInfo xmlns:p15="http://schemas.microsoft.com/office/powerpoint/2012/main" userId="User-037989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25" d="100"/>
          <a:sy n="25" d="100"/>
        </p:scale>
        <p:origin x="4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3499590"/>
            <a:ext cx="25704245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11231355"/>
            <a:ext cx="22680216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118E-7EA0-4BDF-924B-A5C29E8E2834}" type="datetimeFigureOut">
              <a:rPr lang="zh-TW" altLang="en-US" smtClean="0"/>
              <a:t>2024/2/19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B2A0-0532-4A4F-AFB5-3B5CF2619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614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118E-7EA0-4BDF-924B-A5C29E8E2834}" type="datetimeFigureOut">
              <a:rPr lang="zh-TW" altLang="en-US" smtClean="0"/>
              <a:t>2024/2/19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B2A0-0532-4A4F-AFB5-3B5CF2619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221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1138480"/>
            <a:ext cx="6520562" cy="1812163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1138480"/>
            <a:ext cx="19183683" cy="1812163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118E-7EA0-4BDF-924B-A5C29E8E2834}" type="datetimeFigureOut">
              <a:rPr lang="zh-TW" altLang="en-US" smtClean="0"/>
              <a:t>2024/2/19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B2A0-0532-4A4F-AFB5-3B5CF2619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001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118E-7EA0-4BDF-924B-A5C29E8E2834}" type="datetimeFigureOut">
              <a:rPr lang="zh-TW" altLang="en-US" smtClean="0"/>
              <a:t>2024/2/19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B2A0-0532-4A4F-AFB5-3B5CF2619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73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5331063"/>
            <a:ext cx="26082248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14310205"/>
            <a:ext cx="26082248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118E-7EA0-4BDF-924B-A5C29E8E2834}" type="datetimeFigureOut">
              <a:rPr lang="zh-TW" altLang="en-US" smtClean="0"/>
              <a:t>2024/2/19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B2A0-0532-4A4F-AFB5-3B5CF2619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727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5692400"/>
            <a:ext cx="12852122" cy="1356771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5692400"/>
            <a:ext cx="12852122" cy="1356771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118E-7EA0-4BDF-924B-A5C29E8E2834}" type="datetimeFigureOut">
              <a:rPr lang="zh-TW" altLang="en-US" smtClean="0"/>
              <a:t>2024/2/19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B2A0-0532-4A4F-AFB5-3B5CF2619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868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138485"/>
            <a:ext cx="26082248" cy="413317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5241960"/>
            <a:ext cx="12793057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7810963"/>
            <a:ext cx="12793057" cy="114887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5241960"/>
            <a:ext cx="12856061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7810963"/>
            <a:ext cx="12856061" cy="114887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118E-7EA0-4BDF-924B-A5C29E8E2834}" type="datetimeFigureOut">
              <a:rPr lang="zh-TW" altLang="en-US" smtClean="0"/>
              <a:t>2024/2/19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B2A0-0532-4A4F-AFB5-3B5CF2619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175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118E-7EA0-4BDF-924B-A5C29E8E2834}" type="datetimeFigureOut">
              <a:rPr lang="zh-TW" altLang="en-US" smtClean="0"/>
              <a:t>2024/2/19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B2A0-0532-4A4F-AFB5-3B5CF2619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351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118E-7EA0-4BDF-924B-A5C29E8E2834}" type="datetimeFigureOut">
              <a:rPr lang="zh-TW" altLang="en-US" smtClean="0"/>
              <a:t>2024/2/19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B2A0-0532-4A4F-AFB5-3B5CF2619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321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25575"/>
            <a:ext cx="9753280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3078850"/>
            <a:ext cx="15309146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415088"/>
            <a:ext cx="9753280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118E-7EA0-4BDF-924B-A5C29E8E2834}" type="datetimeFigureOut">
              <a:rPr lang="zh-TW" altLang="en-US" smtClean="0"/>
              <a:t>2024/2/19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B2A0-0532-4A4F-AFB5-3B5CF2619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9883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25575"/>
            <a:ext cx="9753280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3078850"/>
            <a:ext cx="15309146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415088"/>
            <a:ext cx="9753280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118E-7EA0-4BDF-924B-A5C29E8E2834}" type="datetimeFigureOut">
              <a:rPr lang="zh-TW" altLang="en-US" smtClean="0"/>
              <a:t>2024/2/19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B2A0-0532-4A4F-AFB5-3B5CF2619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687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1138485"/>
            <a:ext cx="26082248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5692400"/>
            <a:ext cx="26082248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19819457"/>
            <a:ext cx="6804065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F118E-7EA0-4BDF-924B-A5C29E8E2834}" type="datetimeFigureOut">
              <a:rPr lang="zh-TW" altLang="en-US" smtClean="0"/>
              <a:t>2024/2/19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19819457"/>
            <a:ext cx="10206097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19819457"/>
            <a:ext cx="6804065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5B2A0-0532-4A4F-AFB5-3B5CF2619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49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群組 27">
            <a:extLst>
              <a:ext uri="{FF2B5EF4-FFF2-40B4-BE49-F238E27FC236}">
                <a16:creationId xmlns:a16="http://schemas.microsoft.com/office/drawing/2014/main" id="{77BA53B7-C662-4EF1-BC25-F7E71B84F6F8}"/>
              </a:ext>
            </a:extLst>
          </p:cNvPr>
          <p:cNvGrpSpPr/>
          <p:nvPr/>
        </p:nvGrpSpPr>
        <p:grpSpPr>
          <a:xfrm>
            <a:off x="400774" y="603351"/>
            <a:ext cx="29359620" cy="20528740"/>
            <a:chOff x="666247" y="603351"/>
            <a:chExt cx="29359620" cy="20528740"/>
          </a:xfrm>
        </p:grpSpPr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26479316-CCC3-4AAE-BFAB-9C2F51D1D54B}"/>
                </a:ext>
              </a:extLst>
            </p:cNvPr>
            <p:cNvSpPr txBox="1"/>
            <p:nvPr/>
          </p:nvSpPr>
          <p:spPr>
            <a:xfrm>
              <a:off x="5029200" y="1610811"/>
              <a:ext cx="209884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6000" b="1" dirty="0">
                  <a:solidFill>
                    <a:srgbClr val="44546A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國立台北科技大學 機電技優領航專班</a:t>
              </a:r>
              <a:r>
                <a:rPr lang="en-US" altLang="zh-TW" sz="6000" b="1" dirty="0">
                  <a:solidFill>
                    <a:srgbClr val="44546A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112</a:t>
              </a:r>
              <a:r>
                <a:rPr lang="zh-TW" altLang="en-US" sz="6000" b="1" dirty="0">
                  <a:solidFill>
                    <a:srgbClr val="44546A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學年度實務專題海報</a:t>
              </a:r>
            </a:p>
          </p:txBody>
        </p:sp>
        <p:pic>
          <p:nvPicPr>
            <p:cNvPr id="6" name="圖片 5">
              <a:extLst>
                <a:ext uri="{FF2B5EF4-FFF2-40B4-BE49-F238E27FC236}">
                  <a16:creationId xmlns:a16="http://schemas.microsoft.com/office/drawing/2014/main" id="{CE42E6AA-DB13-4571-92AC-E34B417E63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247" y="603351"/>
              <a:ext cx="4362953" cy="3350748"/>
            </a:xfrm>
            <a:prstGeom prst="rect">
              <a:avLst/>
            </a:prstGeom>
          </p:spPr>
        </p:pic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5E475731-D12E-4623-94D8-40B898797FF6}"/>
                </a:ext>
              </a:extLst>
            </p:cNvPr>
            <p:cNvSpPr txBox="1"/>
            <p:nvPr/>
          </p:nvSpPr>
          <p:spPr>
            <a:xfrm>
              <a:off x="5279922" y="2633749"/>
              <a:ext cx="20441265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6000" b="1" dirty="0">
                  <a:solidFill>
                    <a:srgbClr val="44546A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專題名稱請置中</a:t>
              </a:r>
            </a:p>
          </p:txBody>
        </p:sp>
        <p:pic>
          <p:nvPicPr>
            <p:cNvPr id="9" name="圖片 8">
              <a:extLst>
                <a:ext uri="{FF2B5EF4-FFF2-40B4-BE49-F238E27FC236}">
                  <a16:creationId xmlns:a16="http://schemas.microsoft.com/office/drawing/2014/main" id="{EFC736DC-37D6-4719-9B02-8229EE2385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18996" y="929725"/>
              <a:ext cx="4606871" cy="3023546"/>
            </a:xfrm>
            <a:prstGeom prst="rect">
              <a:avLst/>
            </a:prstGeom>
          </p:spPr>
        </p:pic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486A8CC2-24B8-4E5C-A537-3B08D8CF3BF7}"/>
                </a:ext>
              </a:extLst>
            </p:cNvPr>
            <p:cNvSpPr txBox="1"/>
            <p:nvPr/>
          </p:nvSpPr>
          <p:spPr>
            <a:xfrm>
              <a:off x="1026465" y="4098703"/>
              <a:ext cx="28483717" cy="15696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4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指導老師姓名與職稱：</a:t>
              </a:r>
              <a:endPara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4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參與學生班級</a:t>
              </a:r>
              <a:r>
                <a:rPr lang="en-US" altLang="zh-TW" sz="4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sz="4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姓名</a:t>
              </a:r>
              <a:r>
                <a:rPr lang="en-US" altLang="zh-TW" sz="4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sz="4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學號：</a:t>
              </a: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BF5F96ED-7828-4E06-8A5C-25381F78B03D}"/>
                </a:ext>
              </a:extLst>
            </p:cNvPr>
            <p:cNvSpPr txBox="1"/>
            <p:nvPr/>
          </p:nvSpPr>
          <p:spPr>
            <a:xfrm>
              <a:off x="1026465" y="5828110"/>
              <a:ext cx="14093679" cy="707886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摘要</a:t>
              </a:r>
              <a:r>
                <a:rPr lang="en-US" altLang="zh-TW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(Abstract)</a:t>
              </a:r>
              <a:endParaRPr lang="zh-TW" alt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45828160-8460-4E67-BC6B-52B92A6F6FF9}"/>
                </a:ext>
              </a:extLst>
            </p:cNvPr>
            <p:cNvSpPr txBox="1"/>
            <p:nvPr/>
          </p:nvSpPr>
          <p:spPr>
            <a:xfrm>
              <a:off x="15120144" y="5823348"/>
              <a:ext cx="14093679" cy="707886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結果與討論</a:t>
              </a:r>
              <a:r>
                <a:rPr lang="en-US" altLang="zh-TW" sz="4000" b="1" dirty="0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(Results and discussion)</a:t>
              </a:r>
              <a:endParaRPr lang="zh-TW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57165F2E-EB99-479C-AECB-2438EEE511EB}"/>
                </a:ext>
              </a:extLst>
            </p:cNvPr>
            <p:cNvSpPr txBox="1"/>
            <p:nvPr/>
          </p:nvSpPr>
          <p:spPr>
            <a:xfrm>
              <a:off x="1026465" y="13822279"/>
              <a:ext cx="14093679" cy="707886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研究方法</a:t>
              </a:r>
              <a:r>
                <a:rPr lang="en-US" altLang="zh-TW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(Methods)</a:t>
              </a:r>
              <a:endParaRPr lang="zh-TW" alt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98B909CF-CDBC-4119-9297-1CE00A264F89}"/>
                </a:ext>
              </a:extLst>
            </p:cNvPr>
            <p:cNvSpPr txBox="1"/>
            <p:nvPr/>
          </p:nvSpPr>
          <p:spPr>
            <a:xfrm>
              <a:off x="15120144" y="13817986"/>
              <a:ext cx="14093679" cy="707886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結論與心得</a:t>
              </a:r>
              <a:r>
                <a:rPr lang="en-US" altLang="zh-TW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en-US" altLang="zh-TW" sz="4000" b="1" dirty="0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Conclusions</a:t>
              </a:r>
              <a:r>
                <a:rPr lang="en-US" altLang="zh-TW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B1EBCFDF-7FBD-46F0-816C-F163205068AD}"/>
                </a:ext>
              </a:extLst>
            </p:cNvPr>
            <p:cNvSpPr txBox="1"/>
            <p:nvPr/>
          </p:nvSpPr>
          <p:spPr>
            <a:xfrm>
              <a:off x="1026465" y="6646039"/>
              <a:ext cx="14093679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尺寸為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A1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大小，背景格式已完成設定，請勿任意變更。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上方的兩個框框內，請依各專題資料填入，專題名稱請用粗體字，除以上各標題的必要內容外，海報內容由主持人自由發揮，建議至少含</a:t>
              </a:r>
            </a:p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下列項目：</a:t>
              </a:r>
            </a:p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前言或研究動機、研究背景介紹</a:t>
              </a:r>
            </a:p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研究方法</a:t>
              </a:r>
            </a:p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結果與討論</a:t>
              </a:r>
            </a:p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結論</a:t>
              </a:r>
            </a:p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字體大小建議用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40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為標題，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18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為文字內容</a:t>
              </a:r>
            </a:p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字形建議為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Arial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（英文標題或文字）、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Symbol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（符號）及微軟正黑體（中文）</a:t>
              </a:r>
            </a:p>
          </p:txBody>
        </p:sp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DB699056-1079-4163-A1D7-779F0FB71B87}"/>
                </a:ext>
              </a:extLst>
            </p:cNvPr>
            <p:cNvSpPr txBox="1"/>
            <p:nvPr/>
          </p:nvSpPr>
          <p:spPr>
            <a:xfrm>
              <a:off x="1026464" y="9459471"/>
              <a:ext cx="14093679" cy="707886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研究動機 </a:t>
              </a:r>
              <a:r>
                <a:rPr lang="en-US" altLang="zh-TW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(Motivation)</a:t>
              </a:r>
            </a:p>
          </p:txBody>
        </p: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471158E1-EDA9-4175-81F1-4C409F644B55}"/>
                </a:ext>
              </a:extLst>
            </p:cNvPr>
            <p:cNvSpPr txBox="1"/>
            <p:nvPr/>
          </p:nvSpPr>
          <p:spPr>
            <a:xfrm>
              <a:off x="1026464" y="10162014"/>
              <a:ext cx="13783591" cy="34163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dirty="0">
                  <a:latin typeface="Arial" panose="020B0604020202020204" pitchFamily="34" charset="0"/>
                  <a:cs typeface="Arial" panose="020B0604020202020204" pitchFamily="34" charset="0"/>
                </a:rPr>
                <a:t>A good introduction is given. A good introduction is given.</a:t>
              </a:r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zh-TW" altLang="en-US" dirty="0"/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6FCB4A8C-6C0D-4F48-A84F-8109FFCD2CFA}"/>
                </a:ext>
              </a:extLst>
            </p:cNvPr>
            <p:cNvSpPr txBox="1"/>
            <p:nvPr/>
          </p:nvSpPr>
          <p:spPr>
            <a:xfrm>
              <a:off x="1026464" y="14668783"/>
              <a:ext cx="14175185" cy="64633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dirty="0">
                  <a:latin typeface="Arial" panose="020B0604020202020204" pitchFamily="34" charset="0"/>
                  <a:cs typeface="Arial" panose="020B0604020202020204" pitchFamily="34" charset="0"/>
                </a:rPr>
                <a:t>A well-defined model is built. A well-defined model is built.</a:t>
              </a:r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</p:txBody>
        </p:sp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id="{87F2B3FC-8BE5-4FCE-8F47-CF2E35C16872}"/>
                </a:ext>
              </a:extLst>
            </p:cNvPr>
            <p:cNvSpPr txBox="1"/>
            <p:nvPr/>
          </p:nvSpPr>
          <p:spPr>
            <a:xfrm>
              <a:off x="15268323" y="14655275"/>
              <a:ext cx="14757544" cy="64633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dirty="0">
                  <a:latin typeface="Arial" panose="020B0604020202020204" pitchFamily="34" charset="0"/>
                  <a:cs typeface="Arial" panose="020B0604020202020204" pitchFamily="34" charset="0"/>
                </a:rPr>
                <a:t>Here are conclusions. </a:t>
              </a:r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zh-TW" altLang="en-US" dirty="0"/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D7A7EEDD-E867-4CBC-BA1B-15EDE7F7DA36}"/>
                </a:ext>
              </a:extLst>
            </p:cNvPr>
            <p:cNvSpPr txBox="1"/>
            <p:nvPr/>
          </p:nvSpPr>
          <p:spPr>
            <a:xfrm>
              <a:off x="15201649" y="6625485"/>
              <a:ext cx="14757544" cy="72943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dirty="0">
                  <a:latin typeface="Arial" panose="020B0604020202020204" pitchFamily="34" charset="0"/>
                  <a:cs typeface="Arial" panose="020B0604020202020204" pitchFamily="34" charset="0"/>
                </a:rPr>
                <a:t>We have interesting results</a:t>
              </a:r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endParaRPr lang="en-US" altLang="zh-TW" dirty="0"/>
            </a:p>
            <a:p>
              <a:r>
                <a:rPr lang="en-US" altLang="zh-TW" dirty="0"/>
                <a:t>.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23296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202</Words>
  <Application>Microsoft Office PowerPoint</Application>
  <PresentationFormat>自訂</PresentationFormat>
  <Paragraphs>96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User-037989</dc:creator>
  <cp:lastModifiedBy>User-037989</cp:lastModifiedBy>
  <cp:revision>7</cp:revision>
  <dcterms:created xsi:type="dcterms:W3CDTF">2024-01-23T08:01:54Z</dcterms:created>
  <dcterms:modified xsi:type="dcterms:W3CDTF">2024-02-19T01:18:46Z</dcterms:modified>
</cp:coreProperties>
</file>